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9"/>
  </p:notesMasterIdLst>
  <p:sldIdLst>
    <p:sldId id="256" r:id="rId2"/>
    <p:sldId id="257" r:id="rId3"/>
    <p:sldId id="258" r:id="rId4"/>
    <p:sldId id="262" r:id="rId5"/>
    <p:sldId id="259" r:id="rId6"/>
    <p:sldId id="260" r:id="rId7"/>
    <p:sldId id="261" r:id="rId8"/>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86" y="-9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 xmlns:p14="http://schemas.microsoft.com/office/powerpoint/2010/main" val="350538839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 xmlns:p14="http://schemas.microsoft.com/office/powerpoint/2010/main" val="2301393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 xmlns:p14="http://schemas.microsoft.com/office/powerpoint/2010/main" val="3039050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 xmlns:p14="http://schemas.microsoft.com/office/powerpoint/2010/main" val="2492525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 xmlns:p14="http://schemas.microsoft.com/office/powerpoint/2010/main" val="381410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 xmlns:p14="http://schemas.microsoft.com/office/powerpoint/2010/main" val="381410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 xmlns:p14="http://schemas.microsoft.com/office/powerpoint/2010/main" val="2867656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 xmlns:p14="http://schemas.microsoft.com/office/powerpoint/2010/main" val="398833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9"/>
        <p:cNvGrpSpPr/>
        <p:nvPr/>
      </p:nvGrpSpPr>
      <p:grpSpPr>
        <a:xfrm>
          <a:off x="0" y="0"/>
          <a:ext cx="0" cy="0"/>
          <a:chOff x="0" y="0"/>
          <a:chExt cx="0" cy="0"/>
        </a:xfrm>
      </p:grpSpPr>
      <p:grpSp>
        <p:nvGrpSpPr>
          <p:cNvPr id="60" name="Shape 60"/>
          <p:cNvGrpSpPr/>
          <p:nvPr/>
        </p:nvGrpSpPr>
        <p:grpSpPr>
          <a:xfrm>
            <a:off x="-11" y="1000670"/>
            <a:ext cx="7314320" cy="3087224"/>
            <a:chOff x="-11" y="1378676"/>
            <a:chExt cx="7314320" cy="4116299"/>
          </a:xfrm>
        </p:grpSpPr>
        <p:sp>
          <p:nvSpPr>
            <p:cNvPr id="61" name="Shape 61"/>
            <p:cNvSpPr/>
            <p:nvPr/>
          </p:nvSpPr>
          <p:spPr>
            <a:xfrm flipH="1">
              <a:off x="-11" y="1378676"/>
              <a:ext cx="187800" cy="4116299"/>
            </a:xfrm>
            <a:prstGeom prst="rect">
              <a:avLst/>
            </a:prstGeom>
            <a:solidFill>
              <a:schemeClr val="accent2"/>
            </a:solidFill>
            <a:ln>
              <a:noFill/>
            </a:ln>
          </p:spPr>
          <p:txBody>
            <a:bodyPr lIns="91425" tIns="45700" rIns="91425" bIns="45700" anchor="ctr" anchorCtr="0">
              <a:noAutofit/>
            </a:bodyPr>
            <a:lstStyle/>
            <a:p>
              <a:endParaRPr/>
            </a:p>
          </p:txBody>
        </p:sp>
        <p:sp>
          <p:nvSpPr>
            <p:cNvPr id="62" name="Shape 62"/>
            <p:cNvSpPr/>
            <p:nvPr/>
          </p:nvSpPr>
          <p:spPr>
            <a:xfrm flipH="1">
              <a:off x="187809" y="1378676"/>
              <a:ext cx="7126499" cy="4116299"/>
            </a:xfrm>
            <a:prstGeom prst="rect">
              <a:avLst/>
            </a:prstGeom>
            <a:solidFill>
              <a:srgbClr val="0F243E"/>
            </a:solidFill>
            <a:ln>
              <a:noFill/>
            </a:ln>
          </p:spPr>
          <p:txBody>
            <a:bodyPr lIns="91425" tIns="45700" rIns="91425" bIns="45700" anchor="ctr" anchorCtr="0">
              <a:noAutofit/>
            </a:bodyPr>
            <a:lstStyle/>
            <a:p>
              <a:endParaRPr/>
            </a:p>
          </p:txBody>
        </p:sp>
      </p:grpSp>
      <p:sp>
        <p:nvSpPr>
          <p:cNvPr id="63" name="Shape 63"/>
          <p:cNvSpPr txBox="1">
            <a:spLocks noGrp="1"/>
          </p:cNvSpPr>
          <p:nvPr>
            <p:ph type="ctrTitle"/>
          </p:nvPr>
        </p:nvSpPr>
        <p:spPr>
          <a:xfrm>
            <a:off x="685800" y="1699932"/>
            <a:ext cx="6400799" cy="10004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4" name="Shape 64"/>
          <p:cNvSpPr txBox="1">
            <a:spLocks noGrp="1"/>
          </p:cNvSpPr>
          <p:nvPr>
            <p:ph type="subTitle" idx="1"/>
          </p:nvPr>
        </p:nvSpPr>
        <p:spPr>
          <a:xfrm>
            <a:off x="685800" y="2700338"/>
            <a:ext cx="6400799" cy="675299"/>
          </a:xfrm>
          <a:prstGeom prst="rect">
            <a:avLst/>
          </a:prstGeom>
        </p:spPr>
        <p:txBody>
          <a:bodyPr lIns="91425" tIns="91425" rIns="91425" bIns="91425" anchor="t" anchorCtr="0"/>
          <a:lstStyle>
            <a:lvl1pPr marL="0" indent="152400">
              <a:buClr>
                <a:schemeClr val="lt1"/>
              </a:buClr>
              <a:buSzPct val="100000"/>
              <a:buNone/>
              <a:defRPr sz="2400">
                <a:solidFill>
                  <a:schemeClr val="lt1"/>
                </a:solidFill>
              </a:defRPr>
            </a:lvl1pPr>
            <a:lvl2pPr marL="0" indent="152400">
              <a:spcBef>
                <a:spcPts val="0"/>
              </a:spcBef>
              <a:buClr>
                <a:schemeClr val="lt1"/>
              </a:buClr>
              <a:buSzPct val="100000"/>
              <a:buNone/>
              <a:defRPr sz="2400">
                <a:solidFill>
                  <a:schemeClr val="lt1"/>
                </a:solidFill>
              </a:defRPr>
            </a:lvl2pPr>
            <a:lvl3pPr marL="0" indent="152400">
              <a:spcBef>
                <a:spcPts val="0"/>
              </a:spcBef>
              <a:buClr>
                <a:schemeClr val="lt1"/>
              </a:buClr>
              <a:buSzPct val="100000"/>
              <a:buNone/>
              <a:defRPr sz="2400">
                <a:solidFill>
                  <a:schemeClr val="lt1"/>
                </a:solidFill>
              </a:defRPr>
            </a:lvl3pPr>
            <a:lvl4pPr marL="0" indent="152400">
              <a:spcBef>
                <a:spcPts val="0"/>
              </a:spcBef>
              <a:buClr>
                <a:schemeClr val="lt1"/>
              </a:buClr>
              <a:buSzPct val="100000"/>
              <a:buNone/>
              <a:defRPr sz="2400">
                <a:solidFill>
                  <a:schemeClr val="lt1"/>
                </a:solidFill>
              </a:defRPr>
            </a:lvl4pPr>
            <a:lvl5pPr marL="0" indent="152400">
              <a:spcBef>
                <a:spcPts val="0"/>
              </a:spcBef>
              <a:buClr>
                <a:schemeClr val="lt1"/>
              </a:buClr>
              <a:buSzPct val="100000"/>
              <a:buNone/>
              <a:defRPr sz="2400">
                <a:solidFill>
                  <a:schemeClr val="lt1"/>
                </a:solidFill>
              </a:defRPr>
            </a:lvl5pPr>
            <a:lvl6pPr marL="0" indent="152400">
              <a:spcBef>
                <a:spcPts val="0"/>
              </a:spcBef>
              <a:buClr>
                <a:schemeClr val="lt1"/>
              </a:buClr>
              <a:buSzPct val="100000"/>
              <a:buNone/>
              <a:defRPr sz="2400">
                <a:solidFill>
                  <a:schemeClr val="lt1"/>
                </a:solidFill>
              </a:defRPr>
            </a:lvl6pPr>
            <a:lvl7pPr marL="0" indent="152400">
              <a:spcBef>
                <a:spcPts val="0"/>
              </a:spcBef>
              <a:buClr>
                <a:schemeClr val="lt1"/>
              </a:buClr>
              <a:buSzPct val="100000"/>
              <a:buNone/>
              <a:defRPr sz="2400">
                <a:solidFill>
                  <a:schemeClr val="lt1"/>
                </a:solidFill>
              </a:defRPr>
            </a:lvl7pPr>
            <a:lvl8pPr marL="0" indent="152400">
              <a:spcBef>
                <a:spcPts val="0"/>
              </a:spcBef>
              <a:buClr>
                <a:schemeClr val="lt1"/>
              </a:buClr>
              <a:buSzPct val="100000"/>
              <a:buNone/>
              <a:defRPr sz="2400">
                <a:solidFill>
                  <a:schemeClr val="lt1"/>
                </a:solidFill>
              </a:defRPr>
            </a:lvl8pPr>
            <a:lvl9pPr marL="0" indent="152400">
              <a:spcBef>
                <a:spcPts val="0"/>
              </a:spcBef>
              <a:buClr>
                <a:schemeClr val="lt1"/>
              </a:buClr>
              <a:buSzPct val="100000"/>
              <a:buNone/>
              <a:defRPr sz="2400">
                <a:solidFill>
                  <a:schemeClr val="l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ITLE_AND_BODY">
    <p:spTree>
      <p:nvGrpSpPr>
        <p:cNvPr id="1" name="Shape 65"/>
        <p:cNvGrpSpPr/>
        <p:nvPr/>
      </p:nvGrpSpPr>
      <p:grpSpPr>
        <a:xfrm>
          <a:off x="0" y="0"/>
          <a:ext cx="0" cy="0"/>
          <a:chOff x="0" y="0"/>
          <a:chExt cx="0" cy="0"/>
        </a:xfrm>
      </p:grpSpPr>
      <p:grpSp>
        <p:nvGrpSpPr>
          <p:cNvPr id="66" name="Shape 66"/>
          <p:cNvGrpSpPr/>
          <p:nvPr/>
        </p:nvGrpSpPr>
        <p:grpSpPr>
          <a:xfrm>
            <a:off x="-13" y="-9140"/>
            <a:ext cx="8005727" cy="1209421"/>
            <a:chOff x="-13" y="-12187"/>
            <a:chExt cx="8005727" cy="1161900"/>
          </a:xfrm>
        </p:grpSpPr>
        <p:sp>
          <p:nvSpPr>
            <p:cNvPr id="67" name="Shape 67"/>
            <p:cNvSpPr/>
            <p:nvPr/>
          </p:nvSpPr>
          <p:spPr>
            <a:xfrm flipH="1">
              <a:off x="-13" y="-12187"/>
              <a:ext cx="187800" cy="1161900"/>
            </a:xfrm>
            <a:prstGeom prst="rect">
              <a:avLst/>
            </a:prstGeom>
            <a:solidFill>
              <a:schemeClr val="accent2"/>
            </a:solidFill>
            <a:ln>
              <a:noFill/>
            </a:ln>
          </p:spPr>
          <p:txBody>
            <a:bodyPr lIns="91425" tIns="45700" rIns="91425" bIns="45700" anchor="ctr" anchorCtr="0">
              <a:noAutofit/>
            </a:bodyPr>
            <a:lstStyle/>
            <a:p>
              <a:endParaRPr/>
            </a:p>
          </p:txBody>
        </p:sp>
        <p:sp>
          <p:nvSpPr>
            <p:cNvPr id="68" name="Shape 68"/>
            <p:cNvSpPr/>
            <p:nvPr/>
          </p:nvSpPr>
          <p:spPr>
            <a:xfrm flipH="1">
              <a:off x="187715" y="-12187"/>
              <a:ext cx="7817999" cy="1161900"/>
            </a:xfrm>
            <a:prstGeom prst="rect">
              <a:avLst/>
            </a:prstGeom>
            <a:solidFill>
              <a:srgbClr val="0F243E"/>
            </a:solidFill>
            <a:ln>
              <a:noFill/>
            </a:ln>
          </p:spPr>
          <p:txBody>
            <a:bodyPr lIns="91425" tIns="45700" rIns="91425" bIns="45700" anchor="ctr" anchorCtr="0">
              <a:noAutofit/>
            </a:bodyPr>
            <a:lstStyle/>
            <a:p>
              <a:endParaRPr/>
            </a:p>
          </p:txBody>
        </p:sp>
      </p:grpSp>
      <p:sp>
        <p:nvSpPr>
          <p:cNvPr id="69" name="Shape 69"/>
          <p:cNvSpPr txBox="1">
            <a:spLocks noGrp="1"/>
          </p:cNvSpPr>
          <p:nvPr>
            <p:ph type="title"/>
          </p:nvPr>
        </p:nvSpPr>
        <p:spPr>
          <a:xfrm>
            <a:off x="457200" y="101100"/>
            <a:ext cx="7315499" cy="10139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0" name="Shape 70"/>
          <p:cNvSpPr txBox="1">
            <a:spLocks noGrp="1"/>
          </p:cNvSpPr>
          <p:nvPr>
            <p:ph type="body" idx="1"/>
          </p:nvPr>
        </p:nvSpPr>
        <p:spPr>
          <a:xfrm>
            <a:off x="457200" y="1278516"/>
            <a:ext cx="8229600" cy="36303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ITLE_AND_TWO_COLUMNS">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456245" y="1278513"/>
            <a:ext cx="4038599" cy="36303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3" name="Shape 73"/>
          <p:cNvSpPr txBox="1">
            <a:spLocks noGrp="1"/>
          </p:cNvSpPr>
          <p:nvPr>
            <p:ph type="body" idx="2"/>
          </p:nvPr>
        </p:nvSpPr>
        <p:spPr>
          <a:xfrm>
            <a:off x="4648200" y="1278513"/>
            <a:ext cx="4038599" cy="36303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grpSp>
        <p:nvGrpSpPr>
          <p:cNvPr id="74" name="Shape 74"/>
          <p:cNvGrpSpPr/>
          <p:nvPr/>
        </p:nvGrpSpPr>
        <p:grpSpPr>
          <a:xfrm>
            <a:off x="-13" y="-9140"/>
            <a:ext cx="8005727" cy="1209421"/>
            <a:chOff x="-13" y="-12187"/>
            <a:chExt cx="8005727" cy="1161900"/>
          </a:xfrm>
        </p:grpSpPr>
        <p:sp>
          <p:nvSpPr>
            <p:cNvPr id="75" name="Shape 75"/>
            <p:cNvSpPr/>
            <p:nvPr/>
          </p:nvSpPr>
          <p:spPr>
            <a:xfrm flipH="1">
              <a:off x="-13" y="-12187"/>
              <a:ext cx="187800" cy="1161900"/>
            </a:xfrm>
            <a:prstGeom prst="rect">
              <a:avLst/>
            </a:prstGeom>
            <a:solidFill>
              <a:srgbClr val="AB0101"/>
            </a:solidFill>
            <a:ln>
              <a:noFill/>
            </a:ln>
          </p:spPr>
          <p:txBody>
            <a:bodyPr lIns="91425" tIns="45700" rIns="91425" bIns="45700" anchor="ctr" anchorCtr="0">
              <a:noAutofit/>
            </a:bodyPr>
            <a:lstStyle/>
            <a:p>
              <a:endParaRPr/>
            </a:p>
          </p:txBody>
        </p:sp>
        <p:sp>
          <p:nvSpPr>
            <p:cNvPr id="76" name="Shape 76"/>
            <p:cNvSpPr/>
            <p:nvPr/>
          </p:nvSpPr>
          <p:spPr>
            <a:xfrm flipH="1">
              <a:off x="187715" y="-12187"/>
              <a:ext cx="7817999" cy="1161900"/>
            </a:xfrm>
            <a:prstGeom prst="rect">
              <a:avLst/>
            </a:prstGeom>
            <a:solidFill>
              <a:srgbClr val="0F243E"/>
            </a:solidFill>
            <a:ln>
              <a:noFill/>
            </a:ln>
          </p:spPr>
          <p:txBody>
            <a:bodyPr lIns="91425" tIns="45700" rIns="91425" bIns="45700" anchor="ctr" anchorCtr="0">
              <a:noAutofit/>
            </a:bodyPr>
            <a:lstStyle/>
            <a:p>
              <a:endParaRPr/>
            </a:p>
          </p:txBody>
        </p:sp>
      </p:grpSp>
      <p:sp>
        <p:nvSpPr>
          <p:cNvPr id="77" name="Shape 77"/>
          <p:cNvSpPr txBox="1">
            <a:spLocks noGrp="1"/>
          </p:cNvSpPr>
          <p:nvPr>
            <p:ph type="title"/>
          </p:nvPr>
        </p:nvSpPr>
        <p:spPr>
          <a:xfrm>
            <a:off x="457200" y="101100"/>
            <a:ext cx="7315499" cy="10139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_ONLY">
    <p:spTree>
      <p:nvGrpSpPr>
        <p:cNvPr id="1" name="Shape 78"/>
        <p:cNvGrpSpPr/>
        <p:nvPr/>
      </p:nvGrpSpPr>
      <p:grpSpPr>
        <a:xfrm>
          <a:off x="0" y="0"/>
          <a:ext cx="0" cy="0"/>
          <a:chOff x="0" y="0"/>
          <a:chExt cx="0" cy="0"/>
        </a:xfrm>
      </p:grpSpPr>
      <p:grpSp>
        <p:nvGrpSpPr>
          <p:cNvPr id="79" name="Shape 79"/>
          <p:cNvGrpSpPr/>
          <p:nvPr/>
        </p:nvGrpSpPr>
        <p:grpSpPr>
          <a:xfrm>
            <a:off x="-13" y="-9140"/>
            <a:ext cx="8005727" cy="1209421"/>
            <a:chOff x="-13" y="-12187"/>
            <a:chExt cx="8005727" cy="1161900"/>
          </a:xfrm>
        </p:grpSpPr>
        <p:sp>
          <p:nvSpPr>
            <p:cNvPr id="80" name="Shape 80"/>
            <p:cNvSpPr/>
            <p:nvPr/>
          </p:nvSpPr>
          <p:spPr>
            <a:xfrm flipH="1">
              <a:off x="-13" y="-12187"/>
              <a:ext cx="187800" cy="1161900"/>
            </a:xfrm>
            <a:prstGeom prst="rect">
              <a:avLst/>
            </a:prstGeom>
            <a:solidFill>
              <a:srgbClr val="AB0101"/>
            </a:solidFill>
            <a:ln>
              <a:noFill/>
            </a:ln>
          </p:spPr>
          <p:txBody>
            <a:bodyPr lIns="91425" tIns="45700" rIns="91425" bIns="45700" anchor="ctr" anchorCtr="0">
              <a:noAutofit/>
            </a:bodyPr>
            <a:lstStyle/>
            <a:p>
              <a:endParaRPr/>
            </a:p>
          </p:txBody>
        </p:sp>
        <p:sp>
          <p:nvSpPr>
            <p:cNvPr id="81" name="Shape 81"/>
            <p:cNvSpPr/>
            <p:nvPr/>
          </p:nvSpPr>
          <p:spPr>
            <a:xfrm flipH="1">
              <a:off x="187715" y="-12187"/>
              <a:ext cx="7817999" cy="1161900"/>
            </a:xfrm>
            <a:prstGeom prst="rect">
              <a:avLst/>
            </a:prstGeom>
            <a:solidFill>
              <a:srgbClr val="0F243E"/>
            </a:solidFill>
            <a:ln>
              <a:noFill/>
            </a:ln>
          </p:spPr>
          <p:txBody>
            <a:bodyPr lIns="91425" tIns="45700" rIns="91425" bIns="45700" anchor="ctr" anchorCtr="0">
              <a:noAutofit/>
            </a:bodyPr>
            <a:lstStyle/>
            <a:p>
              <a:endParaRPr/>
            </a:p>
          </p:txBody>
        </p:sp>
      </p:grpSp>
      <p:sp>
        <p:nvSpPr>
          <p:cNvPr id="82" name="Shape 82"/>
          <p:cNvSpPr txBox="1">
            <a:spLocks noGrp="1"/>
          </p:cNvSpPr>
          <p:nvPr>
            <p:ph type="title"/>
          </p:nvPr>
        </p:nvSpPr>
        <p:spPr>
          <a:xfrm>
            <a:off x="457200" y="101100"/>
            <a:ext cx="7315499" cy="10139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83"/>
        <p:cNvGrpSpPr/>
        <p:nvPr/>
      </p:nvGrpSpPr>
      <p:grpSpPr>
        <a:xfrm>
          <a:off x="0" y="0"/>
          <a:ext cx="0" cy="0"/>
          <a:chOff x="0" y="0"/>
          <a:chExt cx="0" cy="0"/>
        </a:xfrm>
      </p:grpSpPr>
      <p:sp>
        <p:nvSpPr>
          <p:cNvPr id="84" name="Shape 84"/>
          <p:cNvSpPr/>
          <p:nvPr/>
        </p:nvSpPr>
        <p:spPr>
          <a:xfrm flipH="1">
            <a:off x="8964665" y="4623760"/>
            <a:ext cx="187800" cy="521400"/>
          </a:xfrm>
          <a:prstGeom prst="rect">
            <a:avLst/>
          </a:prstGeom>
          <a:solidFill>
            <a:srgbClr val="AB0101"/>
          </a:solidFill>
          <a:ln>
            <a:noFill/>
          </a:ln>
        </p:spPr>
        <p:txBody>
          <a:bodyPr lIns="91425" tIns="45700" rIns="91425" bIns="45700" anchor="ctr" anchorCtr="0">
            <a:noAutofit/>
          </a:bodyPr>
          <a:lstStyle/>
          <a:p>
            <a:endParaRPr/>
          </a:p>
        </p:txBody>
      </p:sp>
      <p:sp>
        <p:nvSpPr>
          <p:cNvPr id="85" name="Shape 85"/>
          <p:cNvSpPr/>
          <p:nvPr/>
        </p:nvSpPr>
        <p:spPr>
          <a:xfrm flipH="1">
            <a:off x="3866777" y="4623760"/>
            <a:ext cx="5097900" cy="521400"/>
          </a:xfrm>
          <a:prstGeom prst="rect">
            <a:avLst/>
          </a:prstGeom>
          <a:solidFill>
            <a:srgbClr val="0F243E"/>
          </a:solidFill>
          <a:ln>
            <a:noFill/>
          </a:ln>
        </p:spPr>
        <p:txBody>
          <a:bodyPr lIns="91425" tIns="45700" rIns="91425" bIns="45700" anchor="ctr" anchorCtr="0">
            <a:noAutofit/>
          </a:bodyPr>
          <a:lstStyle/>
          <a:p>
            <a:endParaRPr/>
          </a:p>
        </p:txBody>
      </p:sp>
      <p:sp>
        <p:nvSpPr>
          <p:cNvPr id="86" name="Shape 86"/>
          <p:cNvSpPr txBox="1">
            <a:spLocks noGrp="1"/>
          </p:cNvSpPr>
          <p:nvPr>
            <p:ph type="body" idx="1"/>
          </p:nvPr>
        </p:nvSpPr>
        <p:spPr>
          <a:xfrm>
            <a:off x="3866812" y="4623760"/>
            <a:ext cx="5097900" cy="521400"/>
          </a:xfrm>
          <a:prstGeom prst="rect">
            <a:avLst/>
          </a:prstGeom>
        </p:spPr>
        <p:txBody>
          <a:bodyPr lIns="91425" tIns="91425" rIns="91425" bIns="91425" anchor="t" anchorCtr="0"/>
          <a:lstStyle>
            <a:lvl1pPr marL="0" indent="88900">
              <a:buClr>
                <a:schemeClr val="lt1"/>
              </a:buClr>
              <a:buSzPct val="100000"/>
              <a:buNone/>
              <a:defRPr sz="1400">
                <a:solidFill>
                  <a:schemeClr val="lt1"/>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grpSp>
        <p:nvGrpSpPr>
          <p:cNvPr id="5" name="Shape 5"/>
          <p:cNvGrpSpPr/>
          <p:nvPr/>
        </p:nvGrpSpPr>
        <p:grpSpPr>
          <a:xfrm>
            <a:off x="33867" y="-70"/>
            <a:ext cx="3409812" cy="2107677"/>
            <a:chOff x="0" y="1493"/>
            <a:chExt cx="3409812" cy="2810236"/>
          </a:xfrm>
        </p:grpSpPr>
        <p:cxnSp>
          <p:nvCxnSpPr>
            <p:cNvPr id="6" name="Shape 6"/>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7" name="Shape 7"/>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8" name="Shape 8"/>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9" name="Shape 9"/>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0" name="Shape 10"/>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1" name="Shape 11"/>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2" name="Shape 12"/>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3" name="Shape 13"/>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4" name="Shape 14"/>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5" name="Shape 15"/>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6" name="Shape 16"/>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7" name="Shape 17"/>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8" name="Shape 18"/>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9" name="Shape 19"/>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0" name="Shape 20"/>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1" name="Shape 21"/>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2" name="Shape 22"/>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3" name="Shape 23"/>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4" name="Shape 24"/>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5" name="Shape 25"/>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6" name="Shape 26"/>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7" name="Shape 27"/>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8" name="Shape 28"/>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9" name="Shape 29"/>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0" name="Shape 30"/>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
        <p:nvSpPr>
          <p:cNvPr id="31" name="Shape 31"/>
          <p:cNvSpPr txBox="1">
            <a:spLocks noGrp="1"/>
          </p:cNvSpPr>
          <p:nvPr>
            <p:ph type="title"/>
          </p:nvPr>
        </p:nvSpPr>
        <p:spPr>
          <a:xfrm>
            <a:off x="457200" y="205978"/>
            <a:ext cx="8229600" cy="857400"/>
          </a:xfrm>
          <a:prstGeom prst="rect">
            <a:avLst/>
          </a:prstGeom>
        </p:spPr>
        <p:txBody>
          <a:bodyPr lIns="91425" tIns="91425" rIns="91425" bIns="91425" anchor="b" anchorCtr="0"/>
          <a:lstStyle>
            <a:lvl1pPr marL="0" indent="279400">
              <a:buClr>
                <a:schemeClr val="lt1"/>
              </a:buClr>
              <a:buSzPct val="100000"/>
              <a:buNone/>
              <a:defRPr sz="4400">
                <a:solidFill>
                  <a:schemeClr val="lt1"/>
                </a:solidFill>
              </a:defRPr>
            </a:lvl1pPr>
            <a:lvl2pPr marL="0" indent="279400">
              <a:buClr>
                <a:schemeClr val="lt1"/>
              </a:buClr>
              <a:buSzPct val="100000"/>
              <a:buNone/>
              <a:defRPr sz="4400">
                <a:solidFill>
                  <a:schemeClr val="lt1"/>
                </a:solidFill>
              </a:defRPr>
            </a:lvl2pPr>
            <a:lvl3pPr marL="0" indent="279400">
              <a:buClr>
                <a:schemeClr val="lt1"/>
              </a:buClr>
              <a:buSzPct val="100000"/>
              <a:buNone/>
              <a:defRPr sz="4400">
                <a:solidFill>
                  <a:schemeClr val="lt1"/>
                </a:solidFill>
              </a:defRPr>
            </a:lvl3pPr>
            <a:lvl4pPr marL="0" indent="279400">
              <a:buClr>
                <a:schemeClr val="lt1"/>
              </a:buClr>
              <a:buSzPct val="100000"/>
              <a:buNone/>
              <a:defRPr sz="4400">
                <a:solidFill>
                  <a:schemeClr val="lt1"/>
                </a:solidFill>
              </a:defRPr>
            </a:lvl4pPr>
            <a:lvl5pPr marL="0" indent="279400">
              <a:buClr>
                <a:schemeClr val="lt1"/>
              </a:buClr>
              <a:buSzPct val="100000"/>
              <a:buNone/>
              <a:defRPr sz="4400">
                <a:solidFill>
                  <a:schemeClr val="lt1"/>
                </a:solidFill>
              </a:defRPr>
            </a:lvl5pPr>
            <a:lvl6pPr marL="0" indent="279400">
              <a:buClr>
                <a:schemeClr val="lt1"/>
              </a:buClr>
              <a:buSzPct val="100000"/>
              <a:buNone/>
              <a:defRPr sz="4400">
                <a:solidFill>
                  <a:schemeClr val="lt1"/>
                </a:solidFill>
              </a:defRPr>
            </a:lvl6pPr>
            <a:lvl7pPr marL="0" indent="279400">
              <a:buClr>
                <a:schemeClr val="lt1"/>
              </a:buClr>
              <a:buSzPct val="100000"/>
              <a:buNone/>
              <a:defRPr sz="4400">
                <a:solidFill>
                  <a:schemeClr val="lt1"/>
                </a:solidFill>
              </a:defRPr>
            </a:lvl7pPr>
            <a:lvl8pPr marL="0" indent="279400">
              <a:buClr>
                <a:schemeClr val="lt1"/>
              </a:buClr>
              <a:buSzPct val="100000"/>
              <a:buNone/>
              <a:defRPr sz="4400">
                <a:solidFill>
                  <a:schemeClr val="lt1"/>
                </a:solidFill>
              </a:defRPr>
            </a:lvl8pPr>
            <a:lvl9pPr marL="0" indent="279400">
              <a:buClr>
                <a:schemeClr val="lt1"/>
              </a:buClr>
              <a:buSzPct val="100000"/>
              <a:buNone/>
              <a:defRPr sz="4400">
                <a:solidFill>
                  <a:schemeClr val="lt1"/>
                </a:solidFill>
              </a:defRPr>
            </a:lvl9pPr>
          </a:lstStyle>
          <a:p>
            <a:endParaRPr/>
          </a:p>
        </p:txBody>
      </p:sp>
      <p:sp>
        <p:nvSpPr>
          <p:cNvPr id="32" name="Shape 32"/>
          <p:cNvSpPr txBox="1">
            <a:spLocks noGrp="1"/>
          </p:cNvSpPr>
          <p:nvPr>
            <p:ph type="body" idx="1"/>
          </p:nvPr>
        </p:nvSpPr>
        <p:spPr>
          <a:xfrm>
            <a:off x="457200" y="1200150"/>
            <a:ext cx="8229600" cy="3394500"/>
          </a:xfrm>
          <a:prstGeom prst="rect">
            <a:avLst/>
          </a:prstGeom>
        </p:spPr>
        <p:txBody>
          <a:bodyPr lIns="91425" tIns="91425" rIns="91425" bIns="91425" anchor="t" anchorCtr="0"/>
          <a:lstStyle>
            <a:lvl1pPr marL="342900" indent="-228600">
              <a:buClr>
                <a:schemeClr val="dk2"/>
              </a:buClr>
              <a:buSzPct val="100000"/>
              <a:defRPr sz="1800">
                <a:solidFill>
                  <a:schemeClr val="dk2"/>
                </a:solidFill>
              </a:defRPr>
            </a:lvl1pPr>
            <a:lvl2pPr marL="742950" indent="-171450">
              <a:spcBef>
                <a:spcPts val="360"/>
              </a:spcBef>
              <a:buClr>
                <a:schemeClr val="dk2"/>
              </a:buClr>
              <a:buSzPct val="100000"/>
              <a:defRPr sz="1800">
                <a:solidFill>
                  <a:schemeClr val="dk2"/>
                </a:solidFill>
              </a:defRPr>
            </a:lvl2pPr>
            <a:lvl3pPr marL="1143000" indent="-114300">
              <a:spcBef>
                <a:spcPts val="360"/>
              </a:spcBef>
              <a:buClr>
                <a:schemeClr val="dk2"/>
              </a:buClr>
              <a:buSzPct val="100000"/>
              <a:defRPr sz="1800">
                <a:solidFill>
                  <a:schemeClr val="dk2"/>
                </a:solidFill>
              </a:defRPr>
            </a:lvl3pPr>
            <a:lvl4pPr marL="1600200" indent="-114300">
              <a:spcBef>
                <a:spcPts val="360"/>
              </a:spcBef>
              <a:buClr>
                <a:schemeClr val="dk2"/>
              </a:buClr>
              <a:buSzPct val="100000"/>
              <a:defRPr sz="1800">
                <a:solidFill>
                  <a:schemeClr val="dk2"/>
                </a:solidFill>
              </a:defRPr>
            </a:lvl4pPr>
            <a:lvl5pPr marL="2057400" indent="-114300">
              <a:spcBef>
                <a:spcPts val="360"/>
              </a:spcBef>
              <a:buClr>
                <a:schemeClr val="dk2"/>
              </a:buClr>
              <a:buSzPct val="100000"/>
              <a:defRPr sz="1800">
                <a:solidFill>
                  <a:schemeClr val="dk2"/>
                </a:solidFill>
              </a:defRPr>
            </a:lvl5pPr>
            <a:lvl6pPr marL="2514600" indent="-114300">
              <a:spcBef>
                <a:spcPts val="360"/>
              </a:spcBef>
              <a:buClr>
                <a:schemeClr val="dk2"/>
              </a:buClr>
              <a:buSzPct val="100000"/>
              <a:defRPr sz="1800">
                <a:solidFill>
                  <a:schemeClr val="dk2"/>
                </a:solidFill>
              </a:defRPr>
            </a:lvl6pPr>
            <a:lvl7pPr marL="2971800" indent="-114300">
              <a:spcBef>
                <a:spcPts val="360"/>
              </a:spcBef>
              <a:buClr>
                <a:schemeClr val="dk2"/>
              </a:buClr>
              <a:buSzPct val="100000"/>
              <a:defRPr sz="1800">
                <a:solidFill>
                  <a:schemeClr val="dk2"/>
                </a:solidFill>
              </a:defRPr>
            </a:lvl7pPr>
            <a:lvl8pPr marL="3429000" indent="-114300">
              <a:spcBef>
                <a:spcPts val="360"/>
              </a:spcBef>
              <a:buClr>
                <a:schemeClr val="dk2"/>
              </a:buClr>
              <a:buSzPct val="100000"/>
              <a:defRPr sz="1800">
                <a:solidFill>
                  <a:schemeClr val="dk2"/>
                </a:solidFill>
              </a:defRPr>
            </a:lvl8pPr>
            <a:lvl9pPr marL="3886200" indent="-114300">
              <a:spcBef>
                <a:spcPts val="360"/>
              </a:spcBef>
              <a:buClr>
                <a:schemeClr val="dk2"/>
              </a:buClr>
              <a:buSzPct val="100000"/>
              <a:defRPr sz="1800">
                <a:solidFill>
                  <a:schemeClr val="dk2"/>
                </a:solidFill>
              </a:defRPr>
            </a:lvl9pPr>
          </a:lstStyle>
          <a:p>
            <a:endParaRPr/>
          </a:p>
        </p:txBody>
      </p:sp>
      <p:grpSp>
        <p:nvGrpSpPr>
          <p:cNvPr id="33" name="Shape 33"/>
          <p:cNvGrpSpPr/>
          <p:nvPr/>
        </p:nvGrpSpPr>
        <p:grpSpPr>
          <a:xfrm rot="10800000">
            <a:off x="5734187" y="3035893"/>
            <a:ext cx="3409812" cy="2107677"/>
            <a:chOff x="0" y="1493"/>
            <a:chExt cx="3409812" cy="2810236"/>
          </a:xfrm>
        </p:grpSpPr>
        <p:cxnSp>
          <p:nvCxnSpPr>
            <p:cNvPr id="34" name="Shape 34"/>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5" name="Shape 35"/>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6" name="Shape 36"/>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7" name="Shape 37"/>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8" name="Shape 38"/>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9" name="Shape 39"/>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0" name="Shape 40"/>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1" name="Shape 41"/>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2" name="Shape 42"/>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3" name="Shape 43"/>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4" name="Shape 44"/>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5" name="Shape 45"/>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6" name="Shape 46"/>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7" name="Shape 47"/>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8" name="Shape 48"/>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9" name="Shape 49"/>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0" name="Shape 50"/>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1" name="Shape 51"/>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2" name="Shape 52"/>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3" name="Shape 53"/>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4" name="Shape 54"/>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5" name="Shape 55"/>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6" name="Shape 56"/>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7" name="Shape 57"/>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8" name="Shape 58"/>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685800" y="1699932"/>
            <a:ext cx="6400799" cy="1000499"/>
          </a:xfrm>
          <a:prstGeom prst="rect">
            <a:avLst/>
          </a:prstGeom>
        </p:spPr>
        <p:txBody>
          <a:bodyPr lIns="91425" tIns="91425" rIns="91425" bIns="91425" anchor="b" anchorCtr="0">
            <a:noAutofit/>
          </a:bodyPr>
          <a:lstStyle/>
          <a:p>
            <a:pPr>
              <a:buNone/>
            </a:pPr>
            <a:r>
              <a:rPr lang="en"/>
              <a:t>Control de Calidad </a:t>
            </a:r>
          </a:p>
        </p:txBody>
      </p:sp>
      <p:sp>
        <p:nvSpPr>
          <p:cNvPr id="90" name="Shape 90"/>
          <p:cNvSpPr txBox="1">
            <a:spLocks noGrp="1"/>
          </p:cNvSpPr>
          <p:nvPr>
            <p:ph type="subTitle" idx="1"/>
          </p:nvPr>
        </p:nvSpPr>
        <p:spPr>
          <a:xfrm>
            <a:off x="685800" y="2700338"/>
            <a:ext cx="6400799" cy="675299"/>
          </a:xfrm>
          <a:prstGeom prst="rect">
            <a:avLst/>
          </a:prstGeom>
        </p:spPr>
        <p:txBody>
          <a:bodyPr lIns="91425" tIns="91425" rIns="91425" bIns="91425" anchor="t" anchorCtr="0">
            <a:noAutofit/>
          </a:bodyPr>
          <a:lstStyle/>
          <a:p>
            <a:pPr>
              <a:buNone/>
            </a:pPr>
            <a:r>
              <a:rPr lang="en"/>
              <a:t>Avance del proyecto final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buNone/>
            </a:pPr>
            <a:r>
              <a:rPr lang="en"/>
              <a:t>Empresa</a:t>
            </a:r>
          </a:p>
        </p:txBody>
      </p:sp>
      <p:sp>
        <p:nvSpPr>
          <p:cNvPr id="96" name="Shape 96"/>
          <p:cNvSpPr/>
          <p:nvPr/>
        </p:nvSpPr>
        <p:spPr>
          <a:xfrm>
            <a:off x="2704200" y="1281400"/>
            <a:ext cx="3333750" cy="1428750"/>
          </a:xfrm>
          <a:prstGeom prst="rect">
            <a:avLst/>
          </a:prstGeom>
          <a:blipFill>
            <a:blip r:embed="rId3"/>
            <a:stretch>
              <a:fillRect/>
            </a:stretch>
          </a:blipFill>
          <a:ln>
            <a:noFill/>
          </a:ln>
        </p:spPr>
      </p:sp>
      <p:sp>
        <p:nvSpPr>
          <p:cNvPr id="97" name="Shape 97"/>
          <p:cNvSpPr txBox="1"/>
          <p:nvPr/>
        </p:nvSpPr>
        <p:spPr>
          <a:xfrm>
            <a:off x="898425" y="2936100"/>
            <a:ext cx="6945299" cy="2088900"/>
          </a:xfrm>
          <a:prstGeom prst="rect">
            <a:avLst/>
          </a:prstGeom>
        </p:spPr>
        <p:txBody>
          <a:bodyPr lIns="91425" tIns="91425" rIns="91425" bIns="91425" anchor="t" anchorCtr="0">
            <a:noAutofit/>
          </a:bodyPr>
          <a:lstStyle/>
          <a:p>
            <a:pPr lvl="0" algn="ctr" rtl="0">
              <a:buNone/>
            </a:pPr>
            <a:r>
              <a:rPr lang="en" b="1" dirty="0"/>
              <a:t>Ingeniero Rogelio Villanueva Varela</a:t>
            </a:r>
          </a:p>
          <a:p>
            <a:endParaRPr lang="en" b="1" dirty="0"/>
          </a:p>
          <a:p>
            <a:pPr lvl="0" algn="ctr" rtl="0">
              <a:buNone/>
            </a:pPr>
            <a:r>
              <a:rPr lang="en" b="1" dirty="0"/>
              <a:t>Ubicación: 50, La Victoria, 83304 Hermosillo, Sonora</a:t>
            </a:r>
          </a:p>
          <a:p>
            <a:endParaRPr lang="en" b="1" dirty="0"/>
          </a:p>
          <a:p>
            <a:endParaRPr lang="en" b="1" dirty="0"/>
          </a:p>
          <a:p>
            <a:pPr lvl="0" algn="ctr"/>
            <a:r>
              <a:rPr lang="en" b="1" dirty="0" smtClean="0"/>
              <a:t>Ing. Fabian Gomez, </a:t>
            </a:r>
            <a:r>
              <a:rPr lang="es-MX" b="1" dirty="0" smtClean="0"/>
              <a:t>gonzalezf_23@hotmail.com</a:t>
            </a:r>
            <a:endParaRPr lang="en" b="1" dirty="0"/>
          </a:p>
          <a:p>
            <a:endParaRPr lang="en" b="1" dirty="0"/>
          </a:p>
          <a:p>
            <a:endParaRPr lang="en" b="1" dirty="0"/>
          </a:p>
          <a:p>
            <a:pPr lvl="0" algn="ctr" rtl="0">
              <a:buNone/>
            </a:pPr>
            <a:r>
              <a:rPr lang="en" b="1" dirty="0"/>
              <a:t>Producto: Vigueta pretensada v11-40</a:t>
            </a:r>
          </a:p>
          <a:p>
            <a:endParaRPr lang="en" b="1" dirty="0"/>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buNone/>
            </a:pPr>
            <a:r>
              <a:rPr lang="en" sz="3600"/>
              <a:t>Diagrama de flujo del producto</a:t>
            </a:r>
          </a:p>
        </p:txBody>
      </p:sp>
      <p:sp>
        <p:nvSpPr>
          <p:cNvPr id="103" name="Shape 103"/>
          <p:cNvSpPr/>
          <p:nvPr/>
        </p:nvSpPr>
        <p:spPr>
          <a:xfrm>
            <a:off x="3511097" y="1286925"/>
            <a:ext cx="1929050" cy="3778750"/>
          </a:xfrm>
          <a:prstGeom prst="rect">
            <a:avLst/>
          </a:prstGeom>
          <a:blipFill>
            <a:blip r:embed="rId3"/>
            <a:stretch>
              <a:fillRect/>
            </a:stretch>
          </a:blipFill>
          <a:ln>
            <a:noFill/>
          </a:ln>
        </p:spPr>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827300" y="1351300"/>
            <a:ext cx="6739200" cy="3630300"/>
          </a:xfrm>
          <a:prstGeom prst="rect">
            <a:avLst/>
          </a:prstGeom>
        </p:spPr>
        <p:txBody>
          <a:bodyPr lIns="91425" tIns="91425" rIns="91425" bIns="91425" anchor="t" anchorCtr="0">
            <a:noAutofit/>
          </a:bodyPr>
          <a:lstStyle/>
          <a:p>
            <a:pPr lvl="0" algn="just" rtl="0">
              <a:buNone/>
            </a:pPr>
            <a:endParaRPr lang="en" dirty="0" smtClean="0"/>
          </a:p>
          <a:p>
            <a:pPr lvl="0" algn="just" rtl="0">
              <a:buNone/>
            </a:pPr>
            <a:endParaRPr lang="en" dirty="0"/>
          </a:p>
        </p:txBody>
      </p:sp>
      <p:sp>
        <p:nvSpPr>
          <p:cNvPr id="109" name="Shape 109"/>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lvl="0" rtl="0">
              <a:buNone/>
            </a:pPr>
            <a:r>
              <a:rPr lang="en"/>
              <a:t>Problema</a:t>
            </a:r>
          </a:p>
        </p:txBody>
      </p:sp>
      <p:sp>
        <p:nvSpPr>
          <p:cNvPr id="4" name="3 Rectángulo"/>
          <p:cNvSpPr/>
          <p:nvPr/>
        </p:nvSpPr>
        <p:spPr>
          <a:xfrm>
            <a:off x="1024757" y="1782005"/>
            <a:ext cx="6132787" cy="1200329"/>
          </a:xfrm>
          <a:prstGeom prst="rect">
            <a:avLst/>
          </a:prstGeom>
        </p:spPr>
        <p:txBody>
          <a:bodyPr wrap="square">
            <a:spAutoFit/>
          </a:bodyPr>
          <a:lstStyle/>
          <a:p>
            <a:r>
              <a:rPr lang="es-MX" sz="1800" dirty="0" smtClean="0">
                <a:solidFill>
                  <a:schemeClr val="bg2"/>
                </a:solidFill>
                <a:latin typeface="Arial" pitchFamily="34" charset="0"/>
                <a:cs typeface="Arial" pitchFamily="34" charset="0"/>
              </a:rPr>
              <a:t>El problema es que porcentaje aceptable de merma por pista es de 3% o menos, y </a:t>
            </a:r>
            <a:r>
              <a:rPr lang="es-MX" sz="1800" dirty="0" smtClean="0">
                <a:solidFill>
                  <a:schemeClr val="bg2"/>
                </a:solidFill>
                <a:latin typeface="Arial" pitchFamily="34" charset="0"/>
                <a:cs typeface="Arial" pitchFamily="34" charset="0"/>
              </a:rPr>
              <a:t>últimamente </a:t>
            </a:r>
            <a:r>
              <a:rPr lang="es-MX" sz="1800" dirty="0" smtClean="0">
                <a:solidFill>
                  <a:schemeClr val="bg2"/>
                </a:solidFill>
                <a:latin typeface="Arial" pitchFamily="34" charset="0"/>
                <a:cs typeface="Arial" pitchFamily="34" charset="0"/>
              </a:rPr>
              <a:t>el </a:t>
            </a:r>
            <a:r>
              <a:rPr lang="es-MX" sz="1800" dirty="0" smtClean="0">
                <a:solidFill>
                  <a:schemeClr val="bg2"/>
                </a:solidFill>
                <a:latin typeface="Arial" pitchFamily="34" charset="0"/>
                <a:cs typeface="Arial" pitchFamily="34" charset="0"/>
              </a:rPr>
              <a:t>porcentaje </a:t>
            </a:r>
            <a:r>
              <a:rPr lang="es-MX" sz="1800" dirty="0" smtClean="0">
                <a:solidFill>
                  <a:schemeClr val="bg2"/>
                </a:solidFill>
                <a:latin typeface="Arial" pitchFamily="34" charset="0"/>
                <a:cs typeface="Arial" pitchFamily="34" charset="0"/>
              </a:rPr>
              <a:t>total de merma ha sido mayor de 3%, y en algunas ocasiones ha estado por encima del 10%.</a:t>
            </a:r>
            <a:endParaRPr lang="es-ES" sz="1800" dirty="0" smtClean="0">
              <a:solidFill>
                <a:schemeClr val="bg2"/>
              </a:solidFill>
              <a:latin typeface="Arial" pitchFamily="34" charset="0"/>
              <a:cs typeface="Arial" pitchFamily="34" charset="0"/>
            </a:endParaRPr>
          </a:p>
        </p:txBody>
      </p:sp>
      <p:sp>
        <p:nvSpPr>
          <p:cNvPr id="5" name="4 CuadroTexto"/>
          <p:cNvSpPr txBox="1"/>
          <p:nvPr/>
        </p:nvSpPr>
        <p:spPr>
          <a:xfrm>
            <a:off x="998483" y="3016469"/>
            <a:ext cx="6314549" cy="1631216"/>
          </a:xfrm>
          <a:prstGeom prst="rect">
            <a:avLst/>
          </a:prstGeom>
          <a:noFill/>
        </p:spPr>
        <p:txBody>
          <a:bodyPr wrap="none" rtlCol="0">
            <a:spAutoFit/>
          </a:bodyPr>
          <a:lstStyle/>
          <a:p>
            <a:r>
              <a:rPr lang="es-MX" sz="1800" dirty="0" smtClean="0">
                <a:solidFill>
                  <a:schemeClr val="bg2"/>
                </a:solidFill>
              </a:rPr>
              <a:t>Esto se concluye de la siguiente manera:</a:t>
            </a:r>
          </a:p>
          <a:p>
            <a:r>
              <a:rPr lang="es-MX" sz="1800" dirty="0" smtClean="0">
                <a:solidFill>
                  <a:schemeClr val="bg2"/>
                </a:solidFill>
                <a:latin typeface="Arial" pitchFamily="34" charset="0"/>
                <a:cs typeface="Arial" pitchFamily="34" charset="0"/>
              </a:rPr>
              <a:t>El porcentaje de merma es el resultado de dividir los metros</a:t>
            </a:r>
          </a:p>
          <a:p>
            <a:r>
              <a:rPr lang="es-MX" sz="1800" dirty="0" smtClean="0">
                <a:solidFill>
                  <a:schemeClr val="bg2"/>
                </a:solidFill>
                <a:latin typeface="Arial" pitchFamily="34" charset="0"/>
                <a:cs typeface="Arial" pitchFamily="34" charset="0"/>
              </a:rPr>
              <a:t>merma que se obtuvieron entre la distancia de la pista </a:t>
            </a:r>
          </a:p>
          <a:p>
            <a:r>
              <a:rPr lang="es-MX" sz="1800" dirty="0" smtClean="0">
                <a:solidFill>
                  <a:schemeClr val="bg2"/>
                </a:solidFill>
                <a:latin typeface="Arial" pitchFamily="34" charset="0"/>
                <a:cs typeface="Arial" pitchFamily="34" charset="0"/>
              </a:rPr>
              <a:t>(la pista es de 1200 metros).</a:t>
            </a:r>
            <a:endParaRPr lang="es-ES" sz="1800" dirty="0" smtClean="0">
              <a:solidFill>
                <a:schemeClr val="bg2"/>
              </a:solidFill>
              <a:latin typeface="Arial" pitchFamily="34" charset="0"/>
              <a:cs typeface="Arial" pitchFamily="34" charset="0"/>
            </a:endParaRPr>
          </a:p>
          <a:p>
            <a:endParaRPr lang="es-MX" dirty="0" smtClean="0"/>
          </a:p>
          <a:p>
            <a:endParaRPr lang="es-MX" dirty="0"/>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827300" y="1351300"/>
            <a:ext cx="6739200" cy="3630300"/>
          </a:xfrm>
          <a:prstGeom prst="rect">
            <a:avLst/>
          </a:prstGeom>
        </p:spPr>
        <p:txBody>
          <a:bodyPr lIns="91425" tIns="91425" rIns="91425" bIns="91425" anchor="t" anchorCtr="0">
            <a:noAutofit/>
          </a:bodyPr>
          <a:lstStyle/>
          <a:p>
            <a:pPr lvl="0" algn="just" rtl="0">
              <a:buNone/>
            </a:pPr>
            <a:r>
              <a:rPr lang="en" dirty="0"/>
              <a:t>Al momento de cortar las tiras largas de viguetas, estas se parten a lo largo, justo por encima de los varillas de acero, El problema se cree que es ocasionado por la medida del suelo hacia el centro de cada varilla, ya que esa distancia debería de ser de 2 cm de largo, pero algo está sucediendo ya que las varillas salen con una distancia de 1 cm de largo desde el suelo hasta su centro</a:t>
            </a:r>
            <a:r>
              <a:rPr lang="en" dirty="0" smtClean="0"/>
              <a:t>.</a:t>
            </a:r>
          </a:p>
          <a:p>
            <a:pPr lvl="0" algn="just" rtl="0">
              <a:buNone/>
            </a:pPr>
            <a:r>
              <a:rPr lang="en" dirty="0" smtClean="0"/>
              <a:t>Otro factor que se cree que afecta a lo sucedido es el tipo de varilla las cuales son lisa y corrugadas.</a:t>
            </a:r>
          </a:p>
          <a:p>
            <a:pPr lvl="0" algn="just" rtl="0">
              <a:buNone/>
            </a:pPr>
            <a:r>
              <a:rPr lang="en" dirty="0" smtClean="0"/>
              <a:t>El ultimo factor que se cree que afecta al problema es el tiempo de secado que es de 24 o 48 horas.</a:t>
            </a:r>
          </a:p>
          <a:p>
            <a:pPr lvl="0" algn="just" rtl="0">
              <a:buNone/>
            </a:pPr>
            <a:endParaRPr lang="en" dirty="0" smtClean="0"/>
          </a:p>
          <a:p>
            <a:pPr lvl="0" algn="just" rtl="0">
              <a:buNone/>
            </a:pPr>
            <a:endParaRPr lang="en" dirty="0"/>
          </a:p>
        </p:txBody>
      </p:sp>
      <p:sp>
        <p:nvSpPr>
          <p:cNvPr id="109" name="Shape 109"/>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lvl="0" rtl="0">
              <a:buNone/>
            </a:pPr>
            <a:r>
              <a:rPr lang="en"/>
              <a:t>Problema</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buNone/>
            </a:pPr>
            <a:r>
              <a:rPr lang="en"/>
              <a:t>Fotografias </a:t>
            </a:r>
          </a:p>
        </p:txBody>
      </p:sp>
      <p:sp>
        <p:nvSpPr>
          <p:cNvPr id="115" name="Shape 115"/>
          <p:cNvSpPr/>
          <p:nvPr/>
        </p:nvSpPr>
        <p:spPr>
          <a:xfrm>
            <a:off x="616975" y="1542550"/>
            <a:ext cx="4076700" cy="3028950"/>
          </a:xfrm>
          <a:prstGeom prst="rect">
            <a:avLst/>
          </a:prstGeom>
          <a:blipFill>
            <a:blip r:embed="rId3"/>
            <a:stretch>
              <a:fillRect/>
            </a:stretch>
          </a:blipFill>
          <a:ln>
            <a:noFill/>
          </a:ln>
        </p:spPr>
      </p:sp>
      <p:sp>
        <p:nvSpPr>
          <p:cNvPr id="116" name="Shape 116"/>
          <p:cNvSpPr/>
          <p:nvPr/>
        </p:nvSpPr>
        <p:spPr>
          <a:xfrm>
            <a:off x="5005575" y="219075"/>
            <a:ext cx="3524250" cy="4705350"/>
          </a:xfrm>
          <a:prstGeom prst="rect">
            <a:avLst/>
          </a:prstGeom>
          <a:blipFill>
            <a:blip r:embed="rId4"/>
            <a:stretch>
              <a:fillRect/>
            </a:stretch>
          </a:blipFill>
          <a:ln>
            <a:noFill/>
          </a:ln>
        </p:spPr>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buNone/>
            </a:pPr>
            <a:r>
              <a:rPr lang="en" dirty="0"/>
              <a:t>Equipo:</a:t>
            </a:r>
          </a:p>
        </p:txBody>
      </p:sp>
      <p:sp>
        <p:nvSpPr>
          <p:cNvPr id="122" name="Shape 122"/>
          <p:cNvSpPr txBox="1">
            <a:spLocks noGrp="1"/>
          </p:cNvSpPr>
          <p:nvPr>
            <p:ph type="body" idx="1"/>
          </p:nvPr>
        </p:nvSpPr>
        <p:spPr>
          <a:xfrm>
            <a:off x="457200" y="1278516"/>
            <a:ext cx="8229600" cy="3630300"/>
          </a:xfrm>
          <a:prstGeom prst="rect">
            <a:avLst/>
          </a:prstGeom>
        </p:spPr>
        <p:txBody>
          <a:bodyPr lIns="91425" tIns="91425" rIns="91425" bIns="91425" anchor="t" anchorCtr="0">
            <a:noAutofit/>
          </a:bodyPr>
          <a:lstStyle/>
          <a:p>
            <a:pPr lvl="0" algn="ctr" rtl="0">
              <a:buNone/>
            </a:pPr>
            <a:r>
              <a:rPr lang="en" sz="3000" dirty="0"/>
              <a:t>
</a:t>
            </a:r>
          </a:p>
          <a:p>
            <a:pPr lvl="0" algn="ctr" rtl="0">
              <a:buNone/>
            </a:pPr>
            <a:r>
              <a:rPr lang="en" sz="3000" dirty="0"/>
              <a:t>Mendivil Barnett Estephanie</a:t>
            </a:r>
          </a:p>
          <a:p>
            <a:pPr lvl="0" algn="ctr" rtl="0">
              <a:buNone/>
            </a:pPr>
            <a:r>
              <a:rPr lang="en" sz="3000" dirty="0"/>
              <a:t>Santiago Antonio Maria Ana </a:t>
            </a:r>
          </a:p>
          <a:p>
            <a:pPr algn="ctr">
              <a:buNone/>
            </a:pPr>
            <a:r>
              <a:rPr lang="en" sz="3000" dirty="0" smtClean="0"/>
              <a:t>Flores López Alejandra</a:t>
            </a:r>
            <a:endParaRPr lang="en" sz="3000" dirty="0"/>
          </a:p>
        </p:txBody>
      </p:sp>
    </p:spTree>
  </p:cSld>
  <p:clrMapOvr>
    <a:masterClrMapping/>
  </p:clrMapOvr>
  <p:transition spd="slow">
    <p:cut/>
  </p:transition>
</p:sld>
</file>

<file path=ppt/theme/theme1.xml><?xml version="1.0" encoding="utf-8"?>
<a:theme xmlns:a="http://schemas.openxmlformats.org/drawingml/2006/main" name="lesson-plan">
  <a:themeElements>
    <a:clrScheme name="Custom 501">
      <a:dk1>
        <a:srgbClr val="000000"/>
      </a:dk1>
      <a:lt1>
        <a:srgbClr val="EFEDE2"/>
      </a:lt1>
      <a:dk2>
        <a:srgbClr val="1F497D"/>
      </a:dk2>
      <a:lt2>
        <a:srgbClr val="FDFFFF"/>
      </a:lt2>
      <a:accent1>
        <a:srgbClr val="4F81BD"/>
      </a:accent1>
      <a:accent2>
        <a:srgbClr val="AB0101"/>
      </a:accent2>
      <a:accent3>
        <a:srgbClr val="86B060"/>
      </a:accent3>
      <a:accent4>
        <a:srgbClr val="7760A0"/>
      </a:accent4>
      <a:accent5>
        <a:srgbClr val="739395"/>
      </a:accent5>
      <a:accent6>
        <a:srgbClr val="968B52"/>
      </a:accent6>
      <a:hlink>
        <a:srgbClr val="336699"/>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249</Words>
  <Application>Microsoft Office PowerPoint</Application>
  <PresentationFormat>Presentación en pantalla (16:9)</PresentationFormat>
  <Paragraphs>29</Paragraphs>
  <Slides>7</Slides>
  <Notes>7</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lesson-plan</vt:lpstr>
      <vt:lpstr>Control de Calidad </vt:lpstr>
      <vt:lpstr>Empresa</vt:lpstr>
      <vt:lpstr>Diagrama de flujo del producto</vt:lpstr>
      <vt:lpstr>Problema</vt:lpstr>
      <vt:lpstr>Problema</vt:lpstr>
      <vt:lpstr>Fotografias </vt:lpstr>
      <vt:lpstr>Equipo: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de Calidad</dc:title>
  <dc:creator>yajaira santiago</dc:creator>
  <cp:lastModifiedBy>Alejandra Flores Lopez</cp:lastModifiedBy>
  <cp:revision>9</cp:revision>
  <dcterms:modified xsi:type="dcterms:W3CDTF">2013-10-12T18:37:29Z</dcterms:modified>
</cp:coreProperties>
</file>